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7E411-8B92-4065-9F34-9C25CBDC409E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EF402-BBBA-4453-AD79-1F421A61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6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395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34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538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872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6831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504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0774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802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E359-C350-4944-9858-46D226DF2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F55F8-923F-4D3E-AF7B-DD05159B4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283BA-9CF6-4122-B3D4-87514DF2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3A4E-477D-4E1D-9805-09ACE47F922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B158A-A0A6-407E-95BC-C53126CE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44E49-8E0F-4CAE-8FC3-330ADBF3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7FC7-1A9D-4CC1-8D6D-5D9D6722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1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1519-69F1-47CC-BD2F-CA9B7229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54A65-BADE-491D-8878-D7C142B7B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164A7-4D48-44D8-B695-E2BCDCAF8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3A4E-477D-4E1D-9805-09ACE47F922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F7D35-235C-4656-8FFF-BD14A527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8624A-A05F-4B04-9B75-D94BFA74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7FC7-1A9D-4CC1-8D6D-5D9D6722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8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5AED14-A423-4CC6-8C27-BC88AE312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6FE2F-7BB7-4263-A3F8-47A5F89E2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67496-4075-43F9-8B1E-151247C7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3A4E-477D-4E1D-9805-09ACE47F922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46B-9519-4F72-82C3-BED10C25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D16EE-53AD-4CAE-BCB3-24179CA9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7FC7-1A9D-4CC1-8D6D-5D9D6722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0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9A37-0C31-46C1-832A-23BEE991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316BD-62E4-437A-88D6-09D0AE1B7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6F23B-8F78-4853-9740-B17EE7C7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3A4E-477D-4E1D-9805-09ACE47F922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00177-B574-4887-BCF2-452A101D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80B62-AFCE-431E-8A81-2F6F9636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7FC7-1A9D-4CC1-8D6D-5D9D6722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0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9B7D-2F08-4932-870D-DCDC4CA59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237F9-DFF3-47C1-843F-65EEDAE6E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6F9E5-46E4-4761-A5F2-A37157F6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3A4E-477D-4E1D-9805-09ACE47F922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2E06C-4E62-43C6-8EFC-4E93EAC4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DB3F5-D841-47BE-916D-492D344E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7FC7-1A9D-4CC1-8D6D-5D9D6722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1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2AFA6-B95C-4530-B33D-93866D07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A7ED5-246C-4851-AAE2-3BDAC71E9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06A21-304D-4729-A8E6-593CFC769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9A3CE-5303-440E-A4F8-FB9F3734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3A4E-477D-4E1D-9805-09ACE47F922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F9F6D-BDB3-47E7-8625-E8B2461F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22317-50B1-421E-B3B6-00383D08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7FC7-1A9D-4CC1-8D6D-5D9D6722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43A1-2C80-444A-B42C-95E1F69DD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94669-A9E4-4EFB-BDED-D944167B5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82039-F81C-40AE-B548-D039B1C0D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65D48-C48F-48CA-AFBC-059B6B8FA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DACA24-E1AE-4CCD-880D-7452941D1F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8E96E5-EFAD-4138-8906-352B505B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3A4E-477D-4E1D-9805-09ACE47F922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CBBAE8-9E24-43DA-8EE6-771C0485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B2A3F-DC4C-4F4B-848A-E5BD58B3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7FC7-1A9D-4CC1-8D6D-5D9D6722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1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55EC-1C25-438F-BA19-DA890432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F9D23-9DA8-4E8C-847C-83968936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3A4E-477D-4E1D-9805-09ACE47F922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2B293-0341-4E6F-A311-0FE74507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6CACF-746D-43A2-B5AE-741B4E37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7FC7-1A9D-4CC1-8D6D-5D9D6722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4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D983F-7FEB-4261-A572-282FEF07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3A4E-477D-4E1D-9805-09ACE47F922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EBA32-9EFB-4B41-9DC9-875A6940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F49F0-C3B5-41F6-ACCC-F118A117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7FC7-1A9D-4CC1-8D6D-5D9D6722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8EAE-C6B0-4D40-B0D6-3D7FBAEF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A5C27-371F-460C-930A-2928D06C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D6B73-5866-4E25-B022-5A3F284E6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220E3-C790-46E9-8276-A3B70CB7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3A4E-477D-4E1D-9805-09ACE47F922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F2549-1C8C-4420-947D-4D64AF7B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0863E-61CB-4A49-90E4-A969B16F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7FC7-1A9D-4CC1-8D6D-5D9D6722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2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72E64-F309-447D-A91B-001664D2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662A6-FF06-431E-BC05-584CAB8A2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CE59F-BC3F-4068-8A3E-68E99F518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DAF20-1CC5-4385-A75B-21859F6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3A4E-477D-4E1D-9805-09ACE47F922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69D49-4170-48A2-AD91-30AC0ECB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44894-F132-481F-A7C8-8B26E546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7FC7-1A9D-4CC1-8D6D-5D9D6722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4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A2E36-F317-48C7-BACF-D1918B4D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141E2-42DB-464C-8177-A59BE330D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A834E-8A06-4698-B087-7D1042D2F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3A4E-477D-4E1D-9805-09ACE47F922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E6B88-D815-445D-BA38-7565ABF61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424B9-7D64-4CC6-B426-3BF651F39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7FC7-1A9D-4CC1-8D6D-5D9D6722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7"/>
          <p:cNvSpPr/>
          <p:nvPr/>
        </p:nvSpPr>
        <p:spPr>
          <a:xfrm>
            <a:off x="0" y="0"/>
            <a:ext cx="12301869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4230" y="509"/>
            <a:ext cx="5463540" cy="685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8"/>
          <p:cNvSpPr/>
          <p:nvPr/>
        </p:nvSpPr>
        <p:spPr>
          <a:xfrm>
            <a:off x="0" y="0"/>
            <a:ext cx="12269972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4883" y="0"/>
            <a:ext cx="5468493" cy="6856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/>
          <p:nvPr/>
        </p:nvSpPr>
        <p:spPr>
          <a:xfrm>
            <a:off x="0" y="-12620"/>
            <a:ext cx="12301869" cy="687062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9485" y="0"/>
            <a:ext cx="5468112" cy="6870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0"/>
          <p:cNvSpPr/>
          <p:nvPr/>
        </p:nvSpPr>
        <p:spPr>
          <a:xfrm>
            <a:off x="0" y="0"/>
            <a:ext cx="12280605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5282" y="0"/>
            <a:ext cx="5486781" cy="6854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1"/>
          <p:cNvSpPr/>
          <p:nvPr/>
        </p:nvSpPr>
        <p:spPr>
          <a:xfrm>
            <a:off x="0" y="0"/>
            <a:ext cx="12291236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Google Shape;44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6908" y="0"/>
            <a:ext cx="5449824" cy="684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2"/>
          <p:cNvSpPr/>
          <p:nvPr/>
        </p:nvSpPr>
        <p:spPr>
          <a:xfrm>
            <a:off x="0" y="0"/>
            <a:ext cx="12301869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0300" y="0"/>
            <a:ext cx="549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"/>
          <p:cNvSpPr/>
          <p:nvPr/>
        </p:nvSpPr>
        <p:spPr>
          <a:xfrm>
            <a:off x="0" y="0"/>
            <a:ext cx="12301869" cy="6870387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3656" y="0"/>
            <a:ext cx="5504688" cy="687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4"/>
          <p:cNvSpPr/>
          <p:nvPr/>
        </p:nvSpPr>
        <p:spPr>
          <a:xfrm>
            <a:off x="0" y="-6919"/>
            <a:ext cx="12291236" cy="686491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5846" y="-6919"/>
            <a:ext cx="5500307" cy="6864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Martynas Banys</dc:creator>
  <cp:lastModifiedBy>Martynas Banys</cp:lastModifiedBy>
  <cp:revision>1</cp:revision>
  <dcterms:created xsi:type="dcterms:W3CDTF">2019-12-18T13:54:02Z</dcterms:created>
  <dcterms:modified xsi:type="dcterms:W3CDTF">2019-12-18T13:54:07Z</dcterms:modified>
</cp:coreProperties>
</file>